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98" r:id="rId7"/>
    <p:sldId id="258" r:id="rId8"/>
    <p:sldId id="259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79" r:id="rId18"/>
    <p:sldId id="270" r:id="rId19"/>
    <p:sldId id="293" r:id="rId20"/>
    <p:sldId id="294" r:id="rId21"/>
    <p:sldId id="277" r:id="rId22"/>
    <p:sldId id="276" r:id="rId23"/>
    <p:sldId id="275" r:id="rId24"/>
    <p:sldId id="269" r:id="rId25"/>
    <p:sldId id="278" r:id="rId26"/>
    <p:sldId id="280" r:id="rId27"/>
    <p:sldId id="281" r:id="rId28"/>
    <p:sldId id="282" r:id="rId29"/>
    <p:sldId id="283" r:id="rId30"/>
    <p:sldId id="286" r:id="rId31"/>
    <p:sldId id="291" r:id="rId32"/>
    <p:sldId id="273" r:id="rId33"/>
    <p:sldId id="290" r:id="rId34"/>
    <p:sldId id="284" r:id="rId35"/>
    <p:sldId id="287" r:id="rId36"/>
    <p:sldId id="288" r:id="rId37"/>
    <p:sldId id="285" r:id="rId38"/>
    <p:sldId id="296" r:id="rId39"/>
    <p:sldId id="297" r:id="rId40"/>
    <p:sldId id="289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3" d="100"/>
          <a:sy n="83" d="100"/>
        </p:scale>
        <p:origin x="86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45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3.png"/><Relationship Id="rId5" Type="http://schemas.openxmlformats.org/officeDocument/2006/relationships/tags" Target="../tags/tag39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38.xml"/><Relationship Id="rId9" Type="http://schemas.openxmlformats.org/officeDocument/2006/relationships/image" Target="../media/image38.wmf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6.xml"/><Relationship Id="rId7" Type="http://schemas.openxmlformats.org/officeDocument/2006/relationships/image" Target="../media/image53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6.png"/><Relationship Id="rId5" Type="http://schemas.openxmlformats.org/officeDocument/2006/relationships/tags" Target="../tags/tag48.xml"/><Relationship Id="rId10" Type="http://schemas.openxmlformats.org/officeDocument/2006/relationships/image" Target="../media/image55.png"/><Relationship Id="rId4" Type="http://schemas.openxmlformats.org/officeDocument/2006/relationships/tags" Target="../tags/tag47.xml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51.xml"/><Relationship Id="rId21" Type="http://schemas.openxmlformats.org/officeDocument/2006/relationships/image" Target="../media/image68.png"/><Relationship Id="rId7" Type="http://schemas.openxmlformats.org/officeDocument/2006/relationships/tags" Target="../tags/tag55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5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8.png"/><Relationship Id="rId5" Type="http://schemas.openxmlformats.org/officeDocument/2006/relationships/tags" Target="../tags/tag53.xml"/><Relationship Id="rId15" Type="http://schemas.openxmlformats.org/officeDocument/2006/relationships/image" Target="../media/image6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6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72.png"/><Relationship Id="rId18" Type="http://schemas.openxmlformats.org/officeDocument/2006/relationships/image" Target="../media/image61.png"/><Relationship Id="rId3" Type="http://schemas.openxmlformats.org/officeDocument/2006/relationships/tags" Target="../tags/tag61.xml"/><Relationship Id="rId21" Type="http://schemas.openxmlformats.org/officeDocument/2006/relationships/image" Target="../media/image76.png"/><Relationship Id="rId7" Type="http://schemas.openxmlformats.org/officeDocument/2006/relationships/tags" Target="../tags/tag6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0.png"/><Relationship Id="rId2" Type="http://schemas.openxmlformats.org/officeDocument/2006/relationships/tags" Target="../tags/tag60.xml"/><Relationship Id="rId16" Type="http://schemas.openxmlformats.org/officeDocument/2006/relationships/image" Target="../media/image59.png"/><Relationship Id="rId20" Type="http://schemas.openxmlformats.org/officeDocument/2006/relationships/image" Target="../media/image75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image" Target="../media/image58.png"/><Relationship Id="rId10" Type="http://schemas.openxmlformats.org/officeDocument/2006/relationships/tags" Target="../tags/tag68.xml"/><Relationship Id="rId19" Type="http://schemas.openxmlformats.org/officeDocument/2006/relationships/image" Target="../media/image74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61.png"/><Relationship Id="rId17" Type="http://schemas.openxmlformats.org/officeDocument/2006/relationships/image" Target="../media/image82.png"/><Relationship Id="rId2" Type="http://schemas.openxmlformats.org/officeDocument/2006/relationships/tags" Target="../tags/tag71.xml"/><Relationship Id="rId16" Type="http://schemas.openxmlformats.org/officeDocument/2006/relationships/image" Target="../media/image81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15" Type="http://schemas.openxmlformats.org/officeDocument/2006/relationships/image" Target="../media/image80.png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82.xml"/><Relationship Id="rId7" Type="http://schemas.openxmlformats.org/officeDocument/2006/relationships/image" Target="../media/image8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8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8.png"/><Relationship Id="rId4" Type="http://schemas.openxmlformats.org/officeDocument/2006/relationships/tags" Target="../tags/tag83.xml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97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96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95.png"/><Relationship Id="rId5" Type="http://schemas.openxmlformats.org/officeDocument/2006/relationships/tags" Target="../tags/tag91.xml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tags" Target="../tags/tag90.xml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96.xml"/><Relationship Id="rId7" Type="http://schemas.openxmlformats.org/officeDocument/2006/relationships/image" Target="../media/image100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00.xml"/><Relationship Id="rId7" Type="http://schemas.openxmlformats.org/officeDocument/2006/relationships/image" Target="../media/image101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5.png"/><Relationship Id="rId5" Type="http://schemas.openxmlformats.org/officeDocument/2006/relationships/tags" Target="../tags/tag102.xml"/><Relationship Id="rId10" Type="http://schemas.openxmlformats.org/officeDocument/2006/relationships/image" Target="../media/image103.png"/><Relationship Id="rId4" Type="http://schemas.openxmlformats.org/officeDocument/2006/relationships/tags" Target="../tags/tag101.xml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5" Type="http://schemas.openxmlformats.org/officeDocument/2006/relationships/image" Target="../media/image78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9.xml"/><Relationship Id="rId10" Type="http://schemas.openxmlformats.org/officeDocument/2006/relationships/image" Target="../media/image18.png"/><Relationship Id="rId4" Type="http://schemas.openxmlformats.org/officeDocument/2006/relationships/tags" Target="../tags/tag1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906B76-E139-40A2-94CF-DE990718517A}"/>
              </a:ext>
            </a:extLst>
          </p:cNvPr>
          <p:cNvGrpSpPr/>
          <p:nvPr/>
        </p:nvGrpSpPr>
        <p:grpSpPr>
          <a:xfrm>
            <a:off x="1995980" y="2208179"/>
            <a:ext cx="8215963" cy="3763706"/>
            <a:chOff x="1995980" y="2208179"/>
            <a:chExt cx="8215963" cy="3763706"/>
          </a:xfrm>
        </p:grpSpPr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721" y="2712396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5472308" y="2208179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9" name="Arrow: Right 148">
              <a:extLst>
                <a:ext uri="{FF2B5EF4-FFF2-40B4-BE49-F238E27FC236}">
                  <a16:creationId xmlns:a16="http://schemas.microsoft.com/office/drawing/2014/main" id="{A8537530-20A7-4154-8067-AA7DD37566C4}"/>
                </a:ext>
              </a:extLst>
            </p:cNvPr>
            <p:cNvSpPr/>
            <p:nvPr/>
          </p:nvSpPr>
          <p:spPr bwMode="auto">
            <a:xfrm>
              <a:off x="5472800" y="2981441"/>
              <a:ext cx="2779776" cy="521208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58A2F6-8C50-414A-BAE1-269A4CE0691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590" y="2442538"/>
              <a:ext cx="456661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41FC3B8-EDB4-43DE-9693-B5C9AE14849D}"/>
                </a:ext>
              </a:extLst>
            </p:cNvPr>
            <p:cNvCxnSpPr>
              <a:cxnSpLocks/>
              <a:stCxn id="147" idx="3"/>
            </p:cNvCxnSpPr>
            <p:nvPr/>
          </p:nvCxnSpPr>
          <p:spPr bwMode="auto">
            <a:xfrm>
              <a:off x="9641455" y="2595612"/>
              <a:ext cx="45666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3" name="Line 49">
              <a:extLst>
                <a:ext uri="{FF2B5EF4-FFF2-40B4-BE49-F238E27FC236}">
                  <a16:creationId xmlns:a16="http://schemas.microsoft.com/office/drawing/2014/main" id="{AA690214-C3B4-4066-87B6-4FAEBC0823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8967312" y="3550464"/>
              <a:ext cx="19097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5AC23A6-4001-4F02-A448-A59798898C9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579" y="3224476"/>
              <a:ext cx="630364" cy="343578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4999709-EB32-49AB-A750-D75D011964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2329" y="4499653"/>
              <a:ext cx="28251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B6399ED5-9AC3-42F5-86B1-7EE50BA9D4EB}"/>
                </a:ext>
              </a:extLst>
            </p:cNvPr>
            <p:cNvSpPr/>
            <p:nvPr/>
          </p:nvSpPr>
          <p:spPr>
            <a:xfrm>
              <a:off x="4932319" y="2595611"/>
              <a:ext cx="460978" cy="190970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8DBA5B-8EDB-4CAB-8254-E928D0E3141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980" y="3343189"/>
              <a:ext cx="2646394" cy="4088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13996-1CB3-44FC-97BD-5F8634F5F4C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5167172"/>
              <a:ext cx="4277907" cy="804713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8AEEC1D-F4D5-41F7-8CBC-E4DF944CE36E}"/>
                </a:ext>
              </a:extLst>
            </p:cNvPr>
            <p:cNvSpPr/>
            <p:nvPr/>
          </p:nvSpPr>
          <p:spPr bwMode="auto">
            <a:xfrm>
              <a:off x="5468030" y="3752140"/>
              <a:ext cx="1389888" cy="26517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CD57F-775C-464D-9F71-D473455A593F}"/>
                </a:ext>
              </a:extLst>
            </p:cNvPr>
            <p:cNvCxnSpPr>
              <a:cxnSpLocks/>
              <a:endCxn id="147" idx="3"/>
            </p:cNvCxnSpPr>
            <p:nvPr/>
          </p:nvCxnSpPr>
          <p:spPr>
            <a:xfrm flipV="1">
              <a:off x="5476957" y="2595612"/>
              <a:ext cx="4164498" cy="19040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54B0DA-E78E-4380-9FD8-AF57B4B9415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564" y="4560683"/>
              <a:ext cx="1071128" cy="32205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 rot="21148855">
                <a:off x="8191500" y="4859655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803" y="4664401"/>
              <a:ext cx="67651" cy="41579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98.9126"/>
  <p:tag name="LATEXADDIN" val="\documentclass{article}&#10;\usepackage{amsmath}&#10;\usepackage{xcolor}&#10;\pagestyle{empty}&#10;\begin{document}&#10;&#10;\definecolor{Monred}{RGB}{172,0,0}&#10;&#10;$$&#10;\Delta v = v_2 - v_1&#10;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38.808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336.7079"/>
  <p:tag name="LATEXADDIN" val="\documentclass{article}&#10;\usepackage{amsmath}&#10;\usepackage{xcolor}&#10;\pagestyle{empty}&#10;\begin{document}&#10;&#10;\definecolor{Monred}{RGB}{172,0,0}&#10;&#10;$$v_1 = 0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414</Words>
  <Application>Microsoft Office PowerPoint</Application>
  <PresentationFormat>Widescreen</PresentationFormat>
  <Paragraphs>125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213</cp:revision>
  <dcterms:created xsi:type="dcterms:W3CDTF">2018-04-01T13:05:30Z</dcterms:created>
  <dcterms:modified xsi:type="dcterms:W3CDTF">2018-06-11T14:55:09Z</dcterms:modified>
</cp:coreProperties>
</file>